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9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1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A4AA-092E-49FF-8F28-8EA9AEADEF69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E9C4-699B-4893-969F-FD67B4D2E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5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</a:t>
            </a:r>
            <a:r>
              <a:rPr lang="pt-BR" dirty="0" smtClean="0"/>
              <a:t>ário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4" y="2986328"/>
            <a:ext cx="2029932" cy="20299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4286" y="2809631"/>
            <a:ext cx="1067609" cy="22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3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Put tamaras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Percepção e Cognição Humana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Oval 4"/>
          <p:cNvSpPr/>
          <p:nvPr/>
        </p:nvSpPr>
        <p:spPr>
          <a:xfrm>
            <a:off x="2434975" y="3062288"/>
            <a:ext cx="13716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/>
          <p:cNvSpPr/>
          <p:nvPr/>
        </p:nvSpPr>
        <p:spPr>
          <a:xfrm>
            <a:off x="6296345" y="1690688"/>
            <a:ext cx="4114800" cy="411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Percepção e Cognição Humana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1674686" y="3626775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5392217" y="3626775"/>
            <a:ext cx="5486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2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Percepção e Cognição Humana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 descr="http://www.united-academics.org/magazine/wp-content/uploads/2012/07/earthquak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191544"/>
            <a:ext cx="5905500" cy="36195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kelsocartography.com/blog/wp-content/uploads/2010/03/google_data_explor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470935"/>
            <a:ext cx="5715000" cy="28575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Percepção e Cognição Humana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06" y="2857375"/>
            <a:ext cx="7848787" cy="3454525"/>
          </a:xfrm>
          <a:prstGeom prst="rect">
            <a:avLst/>
          </a:prstGeom>
        </p:spPr>
      </p:pic>
      <p:pic>
        <p:nvPicPr>
          <p:cNvPr id="10" name="Picture 2" descr="https://lh3.googleusercontent.com/ld1MELOgEHmez4JHOp5XthQSUR0cEtk47TOkEanKt2ZXdjwix9n0FuXLi6MgHj-wB7SNYOdyqH6pKEwWrUN91qsPscRYcyWmKIPx6p7MzawvhMsYB6b75wK73YvgK2Aw3m3xUi5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355" y="65784"/>
            <a:ext cx="6240391" cy="679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Percepção e Latência</a:t>
            </a:r>
            <a:endParaRPr lang="pt-BR" dirty="0"/>
          </a:p>
        </p:txBody>
      </p:sp>
      <p:pic>
        <p:nvPicPr>
          <p:cNvPr id="5" name="27631597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7667" y="1366462"/>
            <a:ext cx="9100161" cy="5118725"/>
          </a:xfrm>
        </p:spPr>
      </p:pic>
    </p:spTree>
    <p:extLst>
      <p:ext uri="{BB962C8B-B14F-4D97-AF65-F5344CB8AC3E}">
        <p14:creationId xmlns:p14="http://schemas.microsoft.com/office/powerpoint/2010/main" val="26378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Percepção e Latência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Analogia com um smartphone velho</a:t>
            </a:r>
            <a:endParaRPr lang="pt-BR" dirty="0"/>
          </a:p>
        </p:txBody>
      </p:sp>
      <p:pic>
        <p:nvPicPr>
          <p:cNvPr id="8194" name="Picture 2" descr="http://drop.ndtv.com/TECH/product_database/images/5312013103132AM_635_Blackberry_Curve_92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90" y="2541064"/>
            <a:ext cx="5498523" cy="41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1.euronics.ee/UserFiles/Products/Images/135066-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694" y="1863830"/>
            <a:ext cx="4798961" cy="47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9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Widescreen</PresentationFormat>
  <Paragraphs>10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Put tamaras points</vt:lpstr>
      <vt:lpstr>Percepção e Cognição Humana</vt:lpstr>
      <vt:lpstr>Percepção e Cognição Humana</vt:lpstr>
      <vt:lpstr>Percepção e Cognição Humana</vt:lpstr>
      <vt:lpstr>Percepção e Cognição Humana</vt:lpstr>
      <vt:lpstr>Percepção e Latência</vt:lpstr>
      <vt:lpstr>Percepção e Latência</vt:lpstr>
      <vt:lpstr>Demos</vt:lpstr>
      <vt:lpstr>Cenário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Nivan Ferreira</dc:creator>
  <cp:lastModifiedBy>Nivan Ferreira</cp:lastModifiedBy>
  <cp:revision>1</cp:revision>
  <dcterms:created xsi:type="dcterms:W3CDTF">2016-07-15T16:27:38Z</dcterms:created>
  <dcterms:modified xsi:type="dcterms:W3CDTF">2016-07-15T16:27:47Z</dcterms:modified>
</cp:coreProperties>
</file>